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Massentierhaltung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intensieve veehouderij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boerderij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err="1" smtClean="0">
                <a:solidFill>
                  <a:srgbClr val="00B050"/>
                </a:solidFill>
              </a:rPr>
              <a:t>kinderboerdeij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b</a:t>
            </a:r>
            <a:r>
              <a:rPr lang="nl-NL" dirty="0" smtClean="0"/>
              <a:t>ellen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bellen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vertellen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blaffen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fliehen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vliegen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vlucht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vluchten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Nachwuchs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vraag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nageslacht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de vakantie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Nachwuchsspieler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jeugdspeler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jongvolwassene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puber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selten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verdrietig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verantwoordelijk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zeldzaam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Tierschutz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dierenwinkel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dierenasiel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dierenbescherming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restlos</a:t>
            </a:r>
            <a:r>
              <a:rPr lang="nl-NL" dirty="0" smtClean="0"/>
              <a:t> </a:t>
            </a:r>
            <a:r>
              <a:rPr lang="nl-NL" dirty="0" err="1" smtClean="0"/>
              <a:t>überfüllt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</a:t>
            </a:r>
            <a:r>
              <a:rPr lang="nl-NL" sz="4000" dirty="0" smtClean="0">
                <a:solidFill>
                  <a:srgbClr val="FF0000"/>
                </a:solidFill>
              </a:rPr>
              <a:t>uitverkocht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stampvol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overstroomd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Verhalten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verhouding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hout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gedrag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100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bellen</vt:lpstr>
      <vt:lpstr>fliehen</vt:lpstr>
      <vt:lpstr>der Nachwuchs</vt:lpstr>
      <vt:lpstr>der Nachwuchsspieler</vt:lpstr>
      <vt:lpstr>selten</vt:lpstr>
      <vt:lpstr>der Tierschutz</vt:lpstr>
      <vt:lpstr>restlos überfüllt</vt:lpstr>
      <vt:lpstr>das Verhalten</vt:lpstr>
      <vt:lpstr>die Massentierhaltung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17</cp:revision>
  <dcterms:created xsi:type="dcterms:W3CDTF">2015-09-25T12:45:13Z</dcterms:created>
  <dcterms:modified xsi:type="dcterms:W3CDTF">2015-10-05T06:29:55Z</dcterms:modified>
</cp:coreProperties>
</file>