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08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63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76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98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76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4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1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3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37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77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9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42DC1-CF56-4E06-A462-B60C46739AB7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7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/>
          <a:lstStyle/>
          <a:p>
            <a:r>
              <a:rPr lang="nl-NL" dirty="0" smtClean="0"/>
              <a:t>Das Quiz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nl-NL" dirty="0" smtClean="0"/>
              <a:t>Je krijgt een dia te zien met een vraag en 3 antwoorden. 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2. Steek het kaartje met de kleur van </a:t>
            </a:r>
            <a:r>
              <a:rPr lang="nl-NL" smtClean="0"/>
              <a:t>je antwoord </a:t>
            </a:r>
            <a:r>
              <a:rPr lang="nl-NL" dirty="0" smtClean="0"/>
              <a:t>op.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3. Je krijgt meteen te </a:t>
            </a:r>
            <a:r>
              <a:rPr lang="nl-NL" b="1" i="1" u="sng" dirty="0" smtClean="0"/>
              <a:t>zien</a:t>
            </a:r>
            <a:r>
              <a:rPr lang="nl-NL" dirty="0" smtClean="0"/>
              <a:t> wat juist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2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Massentierhaltung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</a:t>
            </a:r>
            <a:r>
              <a:rPr lang="nl-NL" sz="4000" dirty="0" smtClean="0">
                <a:solidFill>
                  <a:srgbClr val="0070C0"/>
                </a:solidFill>
              </a:rPr>
              <a:t>intensieve veehouderij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boerderij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</a:t>
            </a:r>
            <a:r>
              <a:rPr lang="nl-NL" sz="4000" dirty="0" err="1" smtClean="0">
                <a:solidFill>
                  <a:srgbClr val="00B050"/>
                </a:solidFill>
              </a:rPr>
              <a:t>kinderboerdeij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864095"/>
          </a:xfrm>
        </p:spPr>
        <p:txBody>
          <a:bodyPr/>
          <a:lstStyle/>
          <a:p>
            <a:r>
              <a:rPr lang="nl-NL" dirty="0" smtClean="0"/>
              <a:t>b</a:t>
            </a:r>
            <a:r>
              <a:rPr lang="nl-NL" dirty="0" smtClean="0"/>
              <a:t>ellen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87624" y="2276872"/>
            <a:ext cx="6400800" cy="3361928"/>
          </a:xfrm>
        </p:spPr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FF0000"/>
                </a:solidFill>
              </a:rPr>
              <a:t>bellen</a:t>
            </a:r>
            <a:endParaRPr lang="nl-NL" sz="4000" dirty="0" smtClean="0">
              <a:solidFill>
                <a:srgbClr val="FF0000"/>
              </a:solidFill>
            </a:endParaRP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70C0"/>
                </a:solidFill>
              </a:rPr>
              <a:t>vertellen</a:t>
            </a:r>
            <a:endParaRPr lang="nl-NL" sz="4000" dirty="0" smtClean="0">
              <a:solidFill>
                <a:srgbClr val="0070C0"/>
              </a:solidFill>
            </a:endParaRP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B050"/>
                </a:solidFill>
              </a:rPr>
              <a:t>blaffen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fliehen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vliegen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</a:t>
            </a:r>
            <a:r>
              <a:rPr lang="nl-NL" sz="4000" dirty="0" smtClean="0">
                <a:solidFill>
                  <a:srgbClr val="00B050"/>
                </a:solidFill>
              </a:rPr>
              <a:t>vlucht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vluchten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</a:t>
            </a:r>
            <a:r>
              <a:rPr lang="nl-NL" dirty="0" err="1" smtClean="0"/>
              <a:t>Nachwuchs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vraag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het nageslacht</a:t>
            </a:r>
            <a:endParaRPr lang="nl-NL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 </a:t>
            </a:r>
            <a:r>
              <a:rPr lang="nl-NL" sz="4000" dirty="0" smtClean="0">
                <a:solidFill>
                  <a:srgbClr val="00B050"/>
                </a:solidFill>
              </a:rPr>
              <a:t>de vakantie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27927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</a:t>
            </a:r>
            <a:r>
              <a:rPr lang="nl-NL" dirty="0" err="1" smtClean="0"/>
              <a:t>Nachwuchsspieler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</a:t>
            </a:r>
            <a:r>
              <a:rPr lang="nl-NL" sz="4000" dirty="0" smtClean="0">
                <a:solidFill>
                  <a:srgbClr val="00B050"/>
                </a:solidFill>
              </a:rPr>
              <a:t>jeugdspeler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</a:t>
            </a:r>
            <a:r>
              <a:rPr lang="nl-NL" sz="4000" dirty="0" smtClean="0">
                <a:solidFill>
                  <a:srgbClr val="FF0000"/>
                </a:solidFill>
              </a:rPr>
              <a:t>jongvolwassene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puber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0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selten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verdrietig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verantwoordelijk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zeldzaam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</a:t>
            </a:r>
            <a:r>
              <a:rPr lang="nl-NL" dirty="0" err="1" smtClean="0"/>
              <a:t>Tierschutz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dierenwinkel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het dierenasiel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dierenbescherming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restlos</a:t>
            </a:r>
            <a:r>
              <a:rPr lang="nl-NL" dirty="0" smtClean="0"/>
              <a:t> </a:t>
            </a:r>
            <a:r>
              <a:rPr lang="nl-NL" dirty="0" err="1" smtClean="0"/>
              <a:t>überfüllt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 </a:t>
            </a:r>
            <a:r>
              <a:rPr lang="nl-NL" sz="4000" dirty="0" smtClean="0">
                <a:solidFill>
                  <a:srgbClr val="FF0000"/>
                </a:solidFill>
              </a:rPr>
              <a:t>uitverkocht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stampvol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overstroomd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das </a:t>
            </a:r>
            <a:r>
              <a:rPr lang="nl-NL" dirty="0" err="1" smtClean="0"/>
              <a:t>Verhalten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verhouding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het hout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het gedrag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191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100</Words>
  <Application>Microsoft Office PowerPoint</Application>
  <PresentationFormat>Diavoorstelling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Das Quiz </vt:lpstr>
      <vt:lpstr>bellen</vt:lpstr>
      <vt:lpstr>fliehen</vt:lpstr>
      <vt:lpstr>der Nachwuchs</vt:lpstr>
      <vt:lpstr>der Nachwuchsspieler</vt:lpstr>
      <vt:lpstr>selten</vt:lpstr>
      <vt:lpstr>der Tierschutz</vt:lpstr>
      <vt:lpstr>restlos überfüllt</vt:lpstr>
      <vt:lpstr>das Verhalten</vt:lpstr>
      <vt:lpstr>die Massentierhaltung</vt:lpstr>
    </vt:vector>
  </TitlesOfParts>
  <Company>Scholengroep Tongerlo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Quiz</dc:title>
  <dc:creator>Kuijpers, PC</dc:creator>
  <cp:lastModifiedBy>Kuijpers, PC</cp:lastModifiedBy>
  <cp:revision>17</cp:revision>
  <dcterms:created xsi:type="dcterms:W3CDTF">2015-09-25T12:45:13Z</dcterms:created>
  <dcterms:modified xsi:type="dcterms:W3CDTF">2015-10-05T06:29:55Z</dcterms:modified>
</cp:coreProperties>
</file>